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C3B-A4D3-4146-9D1A-19F9635F7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F4565-FD02-E048-B1C6-004D0A582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6330-4C8C-A940-8328-D2F65C56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B5461-3D31-E947-BBE5-A48A0A9B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99E01-E152-8E4F-BAD9-AD9E9DE3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1B5F-9059-4C48-B000-D7F055BD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659F8-887C-8A41-A2D8-564CEB785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F2782-9219-2D4D-BA5E-FE36072C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B38B-CB61-0647-B66A-90DF6E2A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010E0-FE05-D649-9835-6ACEC018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181D3-EFC0-6A46-9F34-E28EB08119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C8176-B578-2849-B05F-42EE0D962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55A0-2C79-F944-B742-462E91BB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67BC-5A0F-F849-A511-E370A48D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6A2D-B3A2-FC45-9ED3-75469393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2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0AA1-BCC1-1940-8EE7-2D5582F0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DF4C0-831E-8345-84BD-D4C7FAC0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7E6D4-0AF9-7445-99B0-C78B8E81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FE4A1-02F0-0944-AE19-AFB3AB38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74F7C-6C93-6D4E-BE56-AE0E6A76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F66E-2336-DD40-87FC-523B848E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6F84-15E7-884F-BC72-D7700C279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0909-A77B-8848-AA1C-DC066A19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8F72-3D94-E64B-A3ED-3E3765A9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FD21D-9FAC-B34E-9429-E12E4069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4CD1-0630-8D40-8468-419EB6F8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9C80-460E-6844-ACD8-53BC6869E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BA13D-9674-084E-875E-AE2B0A895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09FEE-226A-874E-B5B0-2D686095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C74B9-961C-9041-995C-CCE17F3C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21BF6-5420-1149-9204-59B9B1A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5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80A3-6995-C64B-80E8-087915A5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C42A1-E4A5-3A48-99D1-F7E6177A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7F72C-701F-5744-9BDD-93EA6B41A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4653B-6C22-6344-800F-07F2E4208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D7797-588D-044D-B999-7B3090E2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49BE9-B1E3-AB47-A541-A7AB87B2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40D5C-61EF-CA4E-9EA4-AEF78EE1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D9F91-3AE8-B147-9971-554DFB6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5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9B99-0153-FA43-AAF7-BD0C6DAA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F1F26-BFFD-D841-B608-919147851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2F00E-542E-4848-A07C-4A1ABACA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50783-4A7B-9448-99E2-A02E1163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ACBA8-77E9-6942-AFD7-475F35F4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49D3C-9907-0A48-998A-A65479F8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64E1F-AB56-EE4D-859B-9698392C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1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A348-068A-5A4D-B2D8-369C2FEA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D7738-5947-DD47-95B4-1047C721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B5A1-21DA-1341-AA7E-61476EE25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58D4C-BA96-4F46-872B-2CA7BDCE6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5A084-F32C-F44E-86B1-3968E33E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23874-3119-EF43-88FA-49260294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C59B-9663-9946-9671-56E5813A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C7259-7949-2C4A-A35E-6189EA9C7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2166B-A72C-E849-9CE1-27C413D26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AB2EA-F021-954B-AEDC-5AC95B10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09B70-7BAE-7342-AFE5-C62C5877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9BA5A-2910-8241-B60E-DDB6C7B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3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8CB6D-71F1-D24D-A1F8-95EB5F66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B5B6-A3A3-D943-B689-E92E09B5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670CE-40F1-8C4E-87B6-95BE11F80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2B15F-180E-C84C-A8EC-27585B16E15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8F059-435B-F24A-B7BD-20612C48E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E0151-1393-8440-9F21-94AD53647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143F6-6E7F-BD45-A020-4765B224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gFlZlQkSn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74D0-9700-3743-8E61-50BEA106E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2800E-B5FC-054B-8980-1FDC74E70C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Thomas Vardy</a:t>
            </a:r>
          </a:p>
        </p:txBody>
      </p:sp>
    </p:spTree>
    <p:extLst>
      <p:ext uri="{BB962C8B-B14F-4D97-AF65-F5344CB8AC3E}">
        <p14:creationId xmlns:p14="http://schemas.microsoft.com/office/powerpoint/2010/main" val="92009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692A-C033-AE48-A940-08C29EAB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E525-9CE5-5448-9233-6C865465A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the top 40, which is music that’s on the radio on repeat</a:t>
            </a:r>
          </a:p>
          <a:p>
            <a:r>
              <a:rPr lang="en-US" dirty="0"/>
              <a:t>but most people have a smaller, specific group of music they like</a:t>
            </a:r>
          </a:p>
          <a:p>
            <a:r>
              <a:rPr lang="en-US" dirty="0"/>
              <a:t>I personally like indie, folk, electronic</a:t>
            </a:r>
          </a:p>
          <a:p>
            <a:pPr lvl="1"/>
            <a:r>
              <a:rPr lang="en-US" dirty="0"/>
              <a:t>Passenger </a:t>
            </a:r>
          </a:p>
          <a:p>
            <a:pPr lvl="1"/>
            <a:r>
              <a:rPr lang="en-US" dirty="0"/>
              <a:t>Keaton Henson</a:t>
            </a:r>
          </a:p>
          <a:p>
            <a:pPr lvl="1"/>
            <a:r>
              <a:rPr lang="en-US" dirty="0"/>
              <a:t>Imagine dragons</a:t>
            </a:r>
          </a:p>
          <a:p>
            <a:pPr lvl="1"/>
            <a:r>
              <a:rPr lang="en-US" dirty="0" err="1"/>
              <a:t>Seafret</a:t>
            </a:r>
            <a:endParaRPr lang="en-US" dirty="0"/>
          </a:p>
          <a:p>
            <a:pPr lvl="1"/>
            <a:r>
              <a:rPr lang="en-US" dirty="0"/>
              <a:t>The Lumineers </a:t>
            </a:r>
          </a:p>
          <a:p>
            <a:pPr lvl="1"/>
            <a:r>
              <a:rPr lang="en-US" dirty="0"/>
              <a:t>Owl city </a:t>
            </a:r>
          </a:p>
        </p:txBody>
      </p:sp>
      <p:pic>
        <p:nvPicPr>
          <p:cNvPr id="4" name="02 Let Her Go.mp3">
            <a:hlinkClick r:id="" action="ppaction://media"/>
            <a:extLst>
              <a:ext uri="{FF2B5EF4-FFF2-40B4-BE49-F238E27FC236}">
                <a16:creationId xmlns:a16="http://schemas.microsoft.com/office/drawing/2014/main" id="{FD54EEE0-8435-484C-B5FC-5C884A9C2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7441" y="35948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107-B9EB-8E4B-9E3F-68053F1F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Shows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CC32B-69F3-0E40-A422-E2F7BAFC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a few very popular shows from the UK that are very popular over seas:</a:t>
            </a:r>
          </a:p>
          <a:p>
            <a:pPr lvl="1"/>
            <a:r>
              <a:rPr lang="en-US" dirty="0"/>
              <a:t>Downton abbey </a:t>
            </a:r>
          </a:p>
          <a:p>
            <a:pPr lvl="1"/>
            <a:r>
              <a:rPr lang="en-US" dirty="0"/>
              <a:t>Sherlock</a:t>
            </a:r>
          </a:p>
          <a:p>
            <a:pPr lvl="1"/>
            <a:r>
              <a:rPr lang="en-US" dirty="0"/>
              <a:t>Doctor who </a:t>
            </a:r>
          </a:p>
          <a:p>
            <a:pPr lvl="1"/>
            <a:r>
              <a:rPr lang="en-US" dirty="0"/>
              <a:t>Poldark </a:t>
            </a:r>
          </a:p>
          <a:p>
            <a:r>
              <a:rPr lang="en-US" dirty="0"/>
              <a:t>England is famous for its comedies, for example</a:t>
            </a:r>
          </a:p>
          <a:p>
            <a:pPr lvl="1"/>
            <a:r>
              <a:rPr lang="en-US" dirty="0"/>
              <a:t>Blackadder </a:t>
            </a:r>
          </a:p>
          <a:p>
            <a:pPr lvl="1"/>
            <a:r>
              <a:rPr lang="en-US" dirty="0"/>
              <a:t>Faulty towers</a:t>
            </a:r>
          </a:p>
          <a:p>
            <a:pPr lvl="1"/>
            <a:r>
              <a:rPr lang="en-US" dirty="0"/>
              <a:t>Peep show </a:t>
            </a:r>
          </a:p>
          <a:p>
            <a:pPr lvl="1"/>
            <a:r>
              <a:rPr lang="en-US" dirty="0"/>
              <a:t>IT Crowd (</a:t>
            </a:r>
            <a:r>
              <a:rPr lang="en-US" dirty="0">
                <a:hlinkClick r:id="rId2"/>
              </a:rPr>
              <a:t>https://www.youtube.com/watch?v=vgFlZlQkSno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office </a:t>
            </a:r>
          </a:p>
          <a:p>
            <a:pPr lvl="1"/>
            <a:r>
              <a:rPr lang="en-US" dirty="0"/>
              <a:t>Only fools and horses </a:t>
            </a:r>
          </a:p>
          <a:p>
            <a:pPr lvl="1"/>
            <a:r>
              <a:rPr lang="en-US" dirty="0"/>
              <a:t>Fawlty towers</a:t>
            </a:r>
          </a:p>
          <a:p>
            <a:pPr lvl="1"/>
            <a:r>
              <a:rPr lang="en-US" dirty="0"/>
              <a:t>Mr. bean</a:t>
            </a:r>
          </a:p>
        </p:txBody>
      </p:sp>
    </p:spTree>
    <p:extLst>
      <p:ext uri="{BB962C8B-B14F-4D97-AF65-F5344CB8AC3E}">
        <p14:creationId xmlns:p14="http://schemas.microsoft.com/office/powerpoint/2010/main" val="4366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C8EC-1B9B-C34D-9A8D-1C2109615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Big differences I've noticed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8392-80C9-5142-8D11-20A43A1D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853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Smoking </a:t>
            </a:r>
          </a:p>
          <a:p>
            <a:pPr lvl="1"/>
            <a:r>
              <a:rPr lang="en-US" dirty="0"/>
              <a:t>Smoking is illegal in public in England</a:t>
            </a:r>
          </a:p>
          <a:p>
            <a:pPr lvl="1"/>
            <a:r>
              <a:rPr lang="en-US" dirty="0"/>
              <a:t>Cigarette packets have to be green in England to make them unappealing</a:t>
            </a:r>
          </a:p>
          <a:p>
            <a:r>
              <a:rPr lang="en-US" dirty="0"/>
              <a:t>Tipping</a:t>
            </a:r>
          </a:p>
          <a:p>
            <a:pPr lvl="1"/>
            <a:r>
              <a:rPr lang="en-US" dirty="0"/>
              <a:t>Tips are available but not often</a:t>
            </a:r>
          </a:p>
          <a:p>
            <a:r>
              <a:rPr lang="en-US" dirty="0"/>
              <a:t>Prices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Roads</a:t>
            </a:r>
          </a:p>
          <a:p>
            <a:r>
              <a:rPr lang="en-US" dirty="0"/>
              <a:t>Queues</a:t>
            </a:r>
          </a:p>
          <a:p>
            <a:r>
              <a:rPr lang="en-US" dirty="0"/>
              <a:t>No air con in England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BC2B2-4BDE-9F45-80C4-7E48FB74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31" y="619563"/>
            <a:ext cx="3604669" cy="2412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2B6EC-5DBB-C24E-9E27-9A539009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31" y="3286125"/>
            <a:ext cx="3604669" cy="23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0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8623-54AC-6242-989F-8F56BE5B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C27DE-4A4A-154E-9D08-0EF415CD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53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1p = 0.089 yuan</a:t>
            </a:r>
          </a:p>
          <a:p>
            <a:r>
              <a:rPr lang="en-US" dirty="0"/>
              <a:t>5p = 0.45</a:t>
            </a:r>
          </a:p>
          <a:p>
            <a:r>
              <a:rPr lang="en-US" dirty="0"/>
              <a:t>10p = 0.89 yuan</a:t>
            </a:r>
          </a:p>
          <a:p>
            <a:r>
              <a:rPr lang="en-US" dirty="0"/>
              <a:t>20p = 1.79 yuan</a:t>
            </a:r>
          </a:p>
          <a:p>
            <a:r>
              <a:rPr lang="en-US" dirty="0"/>
              <a:t>50p = 4.47 yuan</a:t>
            </a:r>
          </a:p>
          <a:p>
            <a:r>
              <a:rPr lang="en-US" dirty="0"/>
              <a:t>£1 = 8.94 yuan</a:t>
            </a:r>
          </a:p>
          <a:p>
            <a:r>
              <a:rPr lang="en-US" dirty="0"/>
              <a:t>£2 = 17.88 yuan</a:t>
            </a:r>
          </a:p>
          <a:p>
            <a:r>
              <a:rPr lang="en-US" dirty="0"/>
              <a:t>£5 = 44.69 yuan</a:t>
            </a:r>
          </a:p>
          <a:p>
            <a:r>
              <a:rPr lang="en-US" dirty="0"/>
              <a:t>£10 = 89.38 yuan</a:t>
            </a:r>
          </a:p>
          <a:p>
            <a:r>
              <a:rPr lang="en-US" dirty="0"/>
              <a:t>£20 = 178.75 yuan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4121B-EA03-A145-955D-5A04AA8E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503" y="1596910"/>
            <a:ext cx="3747158" cy="42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9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8D1-63B9-274A-93CB-9144D3F6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64AB-E94E-CC4A-AC9E-52601096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199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D622-80C4-634B-9F73-2DBADA10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1FA4-7E24-FC47-A569-E98C0CF6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UK is made up of 4 countries:</a:t>
            </a:r>
          </a:p>
          <a:p>
            <a:pPr lvl="1"/>
            <a:r>
              <a:rPr lang="en-US" dirty="0"/>
              <a:t>England </a:t>
            </a:r>
          </a:p>
          <a:p>
            <a:pPr lvl="1"/>
            <a:r>
              <a:rPr lang="en-US" dirty="0"/>
              <a:t>Wales</a:t>
            </a:r>
          </a:p>
          <a:p>
            <a:pPr lvl="1"/>
            <a:r>
              <a:rPr lang="en-US" dirty="0"/>
              <a:t>Scotland</a:t>
            </a:r>
          </a:p>
          <a:p>
            <a:pPr lvl="1"/>
            <a:r>
              <a:rPr lang="en-US" dirty="0"/>
              <a:t>Northern Ireland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F1EBE-3F8D-B547-89F3-75D6404E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48" y="576755"/>
            <a:ext cx="4622800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BE0A0-8E6D-2F4A-8DB4-E69C7787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86" y="2748455"/>
            <a:ext cx="381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5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0661-175F-164E-A51E-8CCC95FB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332F-54EA-0443-80D4-9137B816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live in a small village not very </a:t>
            </a:r>
          </a:p>
          <a:p>
            <a:pPr marL="0" indent="0">
              <a:buNone/>
            </a:pPr>
            <a:r>
              <a:rPr lang="en-US" dirty="0"/>
              <a:t>far away form Sheffield</a:t>
            </a:r>
          </a:p>
          <a:p>
            <a:pPr lvl="1"/>
            <a:r>
              <a:rPr lang="en-US" dirty="0"/>
              <a:t>Population: 2,775</a:t>
            </a:r>
          </a:p>
          <a:p>
            <a:pPr lvl="1"/>
            <a:r>
              <a:rPr lang="en-US" dirty="0"/>
              <a:t>Yorkshire</a:t>
            </a:r>
          </a:p>
          <a:p>
            <a:pPr lvl="1"/>
            <a:r>
              <a:rPr lang="en-US" dirty="0"/>
              <a:t>River Don </a:t>
            </a:r>
          </a:p>
          <a:p>
            <a:pPr lvl="1"/>
            <a:r>
              <a:rPr lang="en-US" dirty="0"/>
              <a:t>Is on the canal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A04AF-DA03-EC46-B21F-552F8780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283" y="692632"/>
            <a:ext cx="3666517" cy="2573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18517-B2E9-1F4D-99DC-9B273FDA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82" y="3400699"/>
            <a:ext cx="3666517" cy="3118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E8174-9A47-504C-84EE-E20AF9FD4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91" y="4417464"/>
            <a:ext cx="3739745" cy="21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6664-5BFD-C84C-B559-AFBEBB63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E4E5-04D2-C840-9871-44CE52BB5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go to university in Hull which is a </a:t>
            </a:r>
          </a:p>
          <a:p>
            <a:pPr marL="0" indent="0">
              <a:buNone/>
            </a:pPr>
            <a:r>
              <a:rPr lang="en-US" dirty="0"/>
              <a:t>costal city on the Humber river:</a:t>
            </a:r>
          </a:p>
          <a:p>
            <a:pPr lvl="1"/>
            <a:r>
              <a:rPr lang="en-US" dirty="0"/>
              <a:t>Population: </a:t>
            </a:r>
            <a:r>
              <a:rPr lang="en-GB" dirty="0"/>
              <a:t>284,321</a:t>
            </a:r>
            <a:endParaRPr lang="en-US" dirty="0"/>
          </a:p>
          <a:p>
            <a:pPr lvl="1"/>
            <a:r>
              <a:rPr lang="en-US" dirty="0"/>
              <a:t>Humber bridge</a:t>
            </a:r>
          </a:p>
          <a:p>
            <a:pPr lvl="1"/>
            <a:r>
              <a:rPr lang="en-US" dirty="0"/>
              <a:t>The deep</a:t>
            </a:r>
          </a:p>
          <a:p>
            <a:pPr lvl="1"/>
            <a:r>
              <a:rPr lang="en-US" dirty="0"/>
              <a:t>City of culture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AE16E-DB5B-8144-A5C7-537F01CA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250" y="199587"/>
            <a:ext cx="3982497" cy="2090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ACED7-9CF9-044F-9073-C94ECCD1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50" y="2443676"/>
            <a:ext cx="3962405" cy="1981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D8FE2-B806-8A48-B1D6-C0D2683CE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250" y="4578157"/>
            <a:ext cx="3962405" cy="2080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5D43F-7672-4A4E-AD6F-446379A5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63981"/>
            <a:ext cx="4490545" cy="22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FA14-4F7E-6B4E-B12A-0A2D08B5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weather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AFF181-BDF3-8545-B751-5CDC1060C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49589"/>
              </p:ext>
            </p:extLst>
          </p:nvPr>
        </p:nvGraphicFramePr>
        <p:xfrm>
          <a:off x="838200" y="4284400"/>
          <a:ext cx="10515600" cy="823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4042474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621689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94424852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57787611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52169833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483925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63185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8820709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37911358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719760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918275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01949125"/>
                    </a:ext>
                  </a:extLst>
                </a:gridCol>
              </a:tblGrid>
              <a:tr h="411814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Agu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885336"/>
                  </a:ext>
                </a:extLst>
              </a:tr>
              <a:tr h="41181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43562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834947-4723-CE4D-B0B2-94B013033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Winter</a:t>
            </a:r>
          </a:p>
          <a:p>
            <a:pPr lvl="1"/>
            <a:r>
              <a:rPr lang="en-US" dirty="0"/>
              <a:t>It snows most years</a:t>
            </a:r>
          </a:p>
          <a:p>
            <a:r>
              <a:rPr lang="en-US" dirty="0"/>
              <a:t>Summer</a:t>
            </a:r>
          </a:p>
          <a:p>
            <a:pPr lvl="1"/>
            <a:r>
              <a:rPr lang="en-US" dirty="0"/>
              <a:t>In the summer the temperature normally reaches 30</a:t>
            </a:r>
          </a:p>
          <a:p>
            <a:r>
              <a:rPr lang="en-US" dirty="0"/>
              <a:t>Average temperatures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40B63-F3BC-974B-B99D-ED5AA5CF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76" y="365125"/>
            <a:ext cx="4598276" cy="24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022F-FB68-B648-AB31-E6916F7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39D8-93D7-B54F-A4B2-41832686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Sherwood forest</a:t>
            </a:r>
          </a:p>
          <a:p>
            <a:r>
              <a:rPr lang="en-US" dirty="0"/>
              <a:t>White cliffs of dover</a:t>
            </a:r>
          </a:p>
          <a:p>
            <a:r>
              <a:rPr lang="en-US" dirty="0"/>
              <a:t>Yorkshire moors</a:t>
            </a:r>
          </a:p>
          <a:p>
            <a:r>
              <a:rPr lang="en-US" dirty="0"/>
              <a:t>Iconic things</a:t>
            </a:r>
          </a:p>
          <a:p>
            <a:pPr lvl="1"/>
            <a:r>
              <a:rPr lang="en-US" dirty="0"/>
              <a:t>Telephone box</a:t>
            </a:r>
          </a:p>
          <a:p>
            <a:pPr lvl="1"/>
            <a:r>
              <a:rPr lang="en-US" dirty="0"/>
              <a:t>Post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E7F34-074D-CF41-8D93-B710BD2C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008" y="621983"/>
            <a:ext cx="4020207" cy="213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86342-9AFF-0241-AC46-69D24FD4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3" y="2894330"/>
            <a:ext cx="4035971" cy="2004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408DE-9385-EC40-8C72-56AAEE15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08" y="5034063"/>
            <a:ext cx="4045957" cy="153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236FC-8FCE-9A4C-A88B-4C82CC8D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03530"/>
            <a:ext cx="1496493" cy="2128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E90CE-6E4B-BD4D-895F-2E3AE3781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287" y="4603530"/>
            <a:ext cx="1596801" cy="21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5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9A3E-CED7-674C-93DC-5409EB4C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0D0F4-7DD1-EC40-8A0D-3F4206AD1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Sunday dinner</a:t>
            </a:r>
          </a:p>
          <a:p>
            <a:r>
              <a:rPr lang="en-US" dirty="0"/>
              <a:t>Chips</a:t>
            </a:r>
          </a:p>
          <a:p>
            <a:r>
              <a:rPr lang="en-US" dirty="0"/>
              <a:t>Yorkshire puddings</a:t>
            </a:r>
          </a:p>
          <a:p>
            <a:r>
              <a:rPr lang="en-US" dirty="0"/>
              <a:t>Stew</a:t>
            </a:r>
          </a:p>
          <a:p>
            <a:r>
              <a:rPr lang="en-US" dirty="0"/>
              <a:t>Pie</a:t>
            </a:r>
          </a:p>
          <a:p>
            <a:r>
              <a:rPr lang="en-US" dirty="0"/>
              <a:t>Sausage rolls</a:t>
            </a:r>
          </a:p>
          <a:p>
            <a:r>
              <a:rPr lang="en-US" dirty="0"/>
              <a:t>Pasties </a:t>
            </a:r>
          </a:p>
          <a:p>
            <a:r>
              <a:rPr lang="en-US" dirty="0"/>
              <a:t>Biscuits</a:t>
            </a:r>
          </a:p>
          <a:p>
            <a:r>
              <a:rPr lang="en-US" dirty="0"/>
              <a:t>English breakfast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0DA16-9024-D24C-968D-484E3555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80" y="2596939"/>
            <a:ext cx="2440539" cy="162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8D3A3-B364-8147-A55D-C2C2AE53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79" y="4346559"/>
            <a:ext cx="2440539" cy="1830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66CB6-AF7B-5141-B602-3F438794A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73" y="2612789"/>
            <a:ext cx="2372499" cy="1611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ED643-8005-2F4B-84C6-EB205E91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717" y="2649265"/>
            <a:ext cx="2522576" cy="1709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2CF59-D08F-FF45-80C9-0B3E097DE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791" y="4794031"/>
            <a:ext cx="2390095" cy="1343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DC891E-DD9A-AB48-817B-D00D44F8C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031" y="4794031"/>
            <a:ext cx="2460541" cy="1382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8FBB11-4EF5-D24B-9B13-2ABC7F19D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080" y="687436"/>
            <a:ext cx="2372499" cy="1583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5DD2BE-6AAC-E449-AAAB-5DC2350462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1572" y="687437"/>
            <a:ext cx="2522721" cy="16700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396CF5-2585-5F45-BEB3-E49BD9D4A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146" y="687436"/>
            <a:ext cx="2509390" cy="16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DF67-AF0F-5548-A50B-4F3D5AC0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 Pubs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F5CB-617C-D345-B178-E0163BC61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Pubs (public houses) in England are very popular and are a very popular pass time for people in </a:t>
            </a:r>
            <a:r>
              <a:rPr lang="en-US" dirty="0" err="1"/>
              <a:t>england</a:t>
            </a:r>
            <a:endParaRPr lang="en-US" dirty="0"/>
          </a:p>
          <a:p>
            <a:r>
              <a:rPr lang="en-US" dirty="0"/>
              <a:t>They sell food and alcohol</a:t>
            </a:r>
          </a:p>
          <a:p>
            <a:r>
              <a:rPr lang="en-US" dirty="0"/>
              <a:t>They are usually very casual and cheap to buy food and drinks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01891-4665-DA4D-8B18-A6A3340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74" y="3846787"/>
            <a:ext cx="3640992" cy="2727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45FC3-60D4-BC4E-B72A-2CE5D118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52" y="3846786"/>
            <a:ext cx="3642226" cy="2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37D8-A098-A048-9FDD-75573D25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FFB5-D2C4-7343-ABD1-360F92F8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popular sport is football</a:t>
            </a:r>
          </a:p>
          <a:p>
            <a:r>
              <a:rPr lang="en-US" dirty="0"/>
              <a:t>But most schools have other sport teams:</a:t>
            </a:r>
          </a:p>
          <a:p>
            <a:pPr lvl="1"/>
            <a:r>
              <a:rPr lang="en-US" dirty="0"/>
              <a:t>football</a:t>
            </a:r>
          </a:p>
          <a:p>
            <a:pPr lvl="1"/>
            <a:r>
              <a:rPr lang="en-US" dirty="0"/>
              <a:t>Cricket</a:t>
            </a:r>
          </a:p>
          <a:p>
            <a:pPr lvl="1"/>
            <a:r>
              <a:rPr lang="en-US" dirty="0"/>
              <a:t>Rugby</a:t>
            </a:r>
          </a:p>
          <a:p>
            <a:pPr lvl="1"/>
            <a:r>
              <a:rPr lang="en-US" dirty="0"/>
              <a:t>Netball </a:t>
            </a:r>
          </a:p>
          <a:p>
            <a:pPr lvl="1"/>
            <a:r>
              <a:rPr lang="en-US" dirty="0"/>
              <a:t>Athletics</a:t>
            </a:r>
          </a:p>
          <a:p>
            <a:pPr lvl="2"/>
            <a:r>
              <a:rPr lang="en-US" dirty="0"/>
              <a:t>Running</a:t>
            </a:r>
          </a:p>
          <a:p>
            <a:pPr lvl="2"/>
            <a:r>
              <a:rPr lang="en-US" dirty="0"/>
              <a:t>Javelin</a:t>
            </a:r>
          </a:p>
          <a:p>
            <a:pPr lvl="2"/>
            <a:r>
              <a:rPr lang="en-US" dirty="0"/>
              <a:t>shock put</a:t>
            </a:r>
          </a:p>
          <a:p>
            <a:pPr lvl="2"/>
            <a:r>
              <a:rPr lang="en-US" dirty="0"/>
              <a:t>Jumping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2D34C-8AB4-DF47-A4DD-1BAB411E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138" y="2071687"/>
            <a:ext cx="3015374" cy="1792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FE1FD-0468-A247-8CE5-4DBF11DE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38" y="4245686"/>
            <a:ext cx="3015374" cy="20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4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415</Words>
  <Application>Microsoft Macintosh PowerPoint</Application>
  <PresentationFormat>Widescreen</PresentationFormat>
  <Paragraphs>134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England</vt:lpstr>
      <vt:lpstr>The UK</vt:lpstr>
      <vt:lpstr>Where I live</vt:lpstr>
      <vt:lpstr>Where I study</vt:lpstr>
      <vt:lpstr>The weather</vt:lpstr>
      <vt:lpstr>Famous landmarks</vt:lpstr>
      <vt:lpstr>Food</vt:lpstr>
      <vt:lpstr>English Pubs</vt:lpstr>
      <vt:lpstr>Sports</vt:lpstr>
      <vt:lpstr>Music</vt:lpstr>
      <vt:lpstr>TV Shows</vt:lpstr>
      <vt:lpstr>Big differences I've noticed</vt:lpstr>
      <vt:lpstr>English money</vt:lpstr>
      <vt:lpstr>Thanks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England</dc:title>
  <dc:creator>Thomas Vardy</dc:creator>
  <cp:lastModifiedBy>Thomas Vardy</cp:lastModifiedBy>
  <cp:revision>28</cp:revision>
  <dcterms:created xsi:type="dcterms:W3CDTF">2018-07-27T07:28:27Z</dcterms:created>
  <dcterms:modified xsi:type="dcterms:W3CDTF">2018-08-01T05:28:14Z</dcterms:modified>
</cp:coreProperties>
</file>